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6858000" type="screen4x3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50"/>
    <p:restoredTop sz="94689"/>
  </p:normalViewPr>
  <p:slideViewPr>
    <p:cSldViewPr snapToGrid="0" snapToObjects="1" showGuides="1">
      <p:cViewPr varScale="1">
        <p:scale>
          <a:sx n="199" d="100"/>
          <a:sy n="199" d="100"/>
        </p:scale>
        <p:origin x="1544" y="176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8" y="501653"/>
            <a:ext cx="7705725" cy="2735535"/>
          </a:xfrm>
        </p:spPr>
        <p:txBody>
          <a:bodyPr lIns="0"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3716867"/>
            <a:ext cx="7705724" cy="2305051"/>
          </a:xfrm>
        </p:spPr>
        <p:txBody>
          <a:bodyPr lIns="0">
            <a:normAutofit/>
          </a:bodyPr>
          <a:lstStyle>
            <a:lvl1pPr marL="0" indent="0" algn="l">
              <a:buNone/>
              <a:defRPr sz="2667" cap="all" baseline="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2084917"/>
            <a:ext cx="77048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1"/>
            <a:ext cx="4356102" cy="26881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3"/>
            <a:ext cx="3402769" cy="1792607"/>
          </a:xfrm>
        </p:spPr>
        <p:txBody>
          <a:bodyPr l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900" y="1748365"/>
            <a:ext cx="3636963" cy="4273552"/>
          </a:xfrm>
        </p:spPr>
        <p:txBody>
          <a:bodyPr l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buClr>
                <a:schemeClr val="accent3"/>
              </a:buCl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3141133"/>
            <a:ext cx="3201590" cy="2880785"/>
          </a:xfrm>
        </p:spPr>
        <p:txBody>
          <a:bodyPr lIns="0"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2084917"/>
            <a:ext cx="7704862" cy="39370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6161630"/>
            <a:ext cx="6415886" cy="696369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800" dirty="0">
                <a:solidFill>
                  <a:schemeClr val="tx2"/>
                </a:solidFill>
              </a:rPr>
              <a:t>Here comes the title of the event/presentation</a:t>
            </a:r>
            <a:endParaRPr lang="en-GB" sz="8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6161629"/>
            <a:ext cx="720000" cy="696371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1067" b="1" smtClean="0"/>
              <a:t>‹#›</a:t>
            </a:fld>
            <a:endParaRPr lang="en-GB" sz="1067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6354251"/>
            <a:ext cx="864" cy="32675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6FF4189-1C77-0A4D-A257-AC3A6F6675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29" y="6263374"/>
            <a:ext cx="1335532" cy="50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31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  <p15:guide id="10" orient="horz" pos="1101" userDrawn="1">
          <p15:clr>
            <a:srgbClr val="F26B43"/>
          </p15:clr>
        </p15:guide>
        <p15:guide id="11" orient="horz" pos="1313" userDrawn="1">
          <p15:clr>
            <a:srgbClr val="F26B43"/>
          </p15:clr>
        </p15:guide>
        <p15:guide id="12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D802A1D-2536-574A-9B0E-F0B7CF2266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66" y="0"/>
            <a:ext cx="9135068" cy="68579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ADB93A-E680-384B-ABCE-D7A053969337}"/>
              </a:ext>
            </a:extLst>
          </p:cNvPr>
          <p:cNvSpPr txBox="1"/>
          <p:nvPr/>
        </p:nvSpPr>
        <p:spPr>
          <a:xfrm>
            <a:off x="6037833" y="428687"/>
            <a:ext cx="2491228" cy="82076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EaPYouthForum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3685F65-2081-2C49-83BA-F115B6D69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803" y="4975491"/>
            <a:ext cx="3967538" cy="15160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0DDF1E-7D7B-B04B-B88C-96A219C00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138" y="1580159"/>
            <a:ext cx="6349645" cy="46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5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-565150" y="2440518"/>
            <a:ext cx="10271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Graph 1. Lorem ipsum</a:t>
            </a:r>
          </a:p>
        </p:txBody>
      </p:sp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4AA51179-2480-5741-BA06-49079794AB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67" y="3479255"/>
            <a:ext cx="7894665" cy="153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A83E9C3-F2EF-D34B-9F0C-BFBEEBEE7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66" y="2768489"/>
            <a:ext cx="7487869" cy="3160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-565724" y="2429935"/>
            <a:ext cx="10274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Infographic 1. Lorem ipsum minim </a:t>
            </a:r>
            <a:r>
              <a:rPr lang="en-GB" sz="1600" b="1" dirty="0" err="1"/>
              <a:t>veniam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821"/>
          <a:stretch/>
        </p:blipFill>
        <p:spPr>
          <a:xfrm>
            <a:off x="-168873" y="3839911"/>
            <a:ext cx="2556000" cy="2182005"/>
          </a:xfrm>
          <a:prstGeom prst="rect">
            <a:avLst/>
          </a:prstGeom>
        </p:spPr>
      </p:pic>
      <p:pic>
        <p:nvPicPr>
          <p:cNvPr id="19" name="Picture 1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B9935C7F-9665-C44F-ADF4-A4E63E63B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2269" y="1748367"/>
            <a:ext cx="3269396" cy="21795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4942876" y="2084918"/>
            <a:ext cx="349110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  <p:pic>
        <p:nvPicPr>
          <p:cNvPr id="8" name="Picture 7" descr="A picture containing building&#10;&#10;Description automatically generated">
            <a:extLst>
              <a:ext uri="{FF2B5EF4-FFF2-40B4-BE49-F238E27FC236}">
                <a16:creationId xmlns:a16="http://schemas.microsoft.com/office/drawing/2014/main" id="{D5A4299A-DC79-DD4D-BD98-6A315785A7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43" r="1174"/>
          <a:stretch/>
        </p:blipFill>
        <p:spPr>
          <a:xfrm>
            <a:off x="2387127" y="1748367"/>
            <a:ext cx="2232000" cy="427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48366"/>
            <a:ext cx="6403251" cy="42735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719137" y="2084918"/>
            <a:ext cx="362905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447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PowerPoint Presentation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178</cp:revision>
  <dcterms:created xsi:type="dcterms:W3CDTF">2021-11-18T09:33:24Z</dcterms:created>
  <dcterms:modified xsi:type="dcterms:W3CDTF">2021-11-29T16:11:23Z</dcterms:modified>
</cp:coreProperties>
</file>