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2" r:id="rId4"/>
    <p:sldId id="259" r:id="rId5"/>
    <p:sldId id="260" r:id="rId6"/>
    <p:sldId id="263" r:id="rId7"/>
    <p:sldId id="261" r:id="rId8"/>
    <p:sldId id="265" r:id="rId9"/>
    <p:sldId id="264" r:id="rId10"/>
  </p:sldIdLst>
  <p:sldSz cx="9144000" cy="6858000" type="screen4x3"/>
  <p:notesSz cx="6858000" cy="9144000"/>
  <p:defaultTextStyle>
    <a:defPPr>
      <a:defRPr lang="en-B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58"/>
    <p:restoredTop sz="94689"/>
  </p:normalViewPr>
  <p:slideViewPr>
    <p:cSldViewPr snapToGrid="0" snapToObjects="1" showGuides="1">
      <p:cViewPr varScale="1">
        <p:scale>
          <a:sx n="199" d="100"/>
          <a:sy n="199" d="100"/>
        </p:scale>
        <p:origin x="2688" y="176"/>
      </p:cViewPr>
      <p:guideLst>
        <p:guide pos="288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62" d="100"/>
          <a:sy n="162" d="100"/>
        </p:scale>
        <p:origin x="67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6CF48E0-9045-6547-9FAE-735DD24328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D5D64C-799A-B34B-B6EE-0865E8C9726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15FD08-394A-A545-BEB7-41602E701FAB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B81E4-5BB8-CC40-8BFC-151A361204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7059B3-45DE-4A4D-8B78-879216E4967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F776A-7CE6-8D4F-96ED-D4152A7BA9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45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99569-FFA8-4448-9AB1-C6713FCF16B7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ACBDA-CC4D-6842-A797-93A711774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296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AD1057-D309-3644-961C-594376F585F5}"/>
              </a:ext>
            </a:extLst>
          </p:cNvPr>
          <p:cNvSpPr/>
          <p:nvPr userDrawn="1"/>
        </p:nvSpPr>
        <p:spPr>
          <a:xfrm>
            <a:off x="0" y="2"/>
            <a:ext cx="9144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807E8B-AC1B-DE4A-BDFF-6FBFE679A8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9138" y="501653"/>
            <a:ext cx="7705725" cy="2735535"/>
          </a:xfrm>
        </p:spPr>
        <p:txBody>
          <a:bodyPr lIns="0"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4EDC7F-88DB-934D-B640-E6467C1598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9138" y="3716867"/>
            <a:ext cx="7705724" cy="2305051"/>
          </a:xfrm>
        </p:spPr>
        <p:txBody>
          <a:bodyPr lIns="0">
            <a:normAutofit/>
          </a:bodyPr>
          <a:lstStyle>
            <a:lvl1pPr marL="0" indent="0" algn="l">
              <a:buNone/>
              <a:defRPr sz="2667" cap="all" baseline="0">
                <a:solidFill>
                  <a:schemeClr val="tx2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81462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3199BA1-F8B3-384E-8DFB-8E37A1763E25}"/>
              </a:ext>
            </a:extLst>
          </p:cNvPr>
          <p:cNvSpPr/>
          <p:nvPr userDrawn="1"/>
        </p:nvSpPr>
        <p:spPr>
          <a:xfrm>
            <a:off x="0" y="2"/>
            <a:ext cx="9144000" cy="17483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C212BE-B609-B740-A06A-2D4667CC8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501651"/>
            <a:ext cx="7704862" cy="1246716"/>
          </a:xfrm>
        </p:spPr>
        <p:txBody>
          <a:bodyPr l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E06BC7-517C-F040-B8B2-64DA089CE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138" y="2084917"/>
            <a:ext cx="7704862" cy="3937000"/>
          </a:xfrm>
        </p:spPr>
        <p:txBody>
          <a:bodyPr lIns="0"/>
          <a:lstStyle>
            <a:lvl4pPr>
              <a:buClr>
                <a:schemeClr val="accent3"/>
              </a:buClr>
              <a:defRPr/>
            </a:lvl4pPr>
          </a:lstStyle>
          <a:p>
            <a:pPr lvl="0"/>
            <a:endParaRPr lang="en-GB" dirty="0"/>
          </a:p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6028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2E74D10-23A9-4043-998E-B7CF0E6C5514}"/>
              </a:ext>
            </a:extLst>
          </p:cNvPr>
          <p:cNvSpPr/>
          <p:nvPr userDrawn="1"/>
        </p:nvSpPr>
        <p:spPr>
          <a:xfrm>
            <a:off x="0" y="2"/>
            <a:ext cx="9144000" cy="17483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E23E34-08A5-164D-A4EB-584F62644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501651"/>
            <a:ext cx="7704862" cy="1246716"/>
          </a:xfrm>
        </p:spPr>
        <p:txBody>
          <a:bodyPr l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1EBD8-976E-1945-95C4-0908C27972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9138" y="2084917"/>
            <a:ext cx="3636962" cy="3937000"/>
          </a:xfrm>
        </p:spPr>
        <p:txBody>
          <a:bodyPr lIns="0"/>
          <a:lstStyle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95BC8A-4CDD-FD45-85C9-8DB424BEE9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87901" y="2084917"/>
            <a:ext cx="3636962" cy="3937000"/>
          </a:xfrm>
        </p:spPr>
        <p:txBody>
          <a:bodyPr lIns="0"/>
          <a:lstStyle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4739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3DD4409-F556-CA40-A3EB-D867735AA499}"/>
              </a:ext>
            </a:extLst>
          </p:cNvPr>
          <p:cNvSpPr/>
          <p:nvPr userDrawn="1"/>
        </p:nvSpPr>
        <p:spPr>
          <a:xfrm>
            <a:off x="0" y="1"/>
            <a:ext cx="4356102" cy="268816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654671-FD0D-3B4D-95D7-A6F3D4820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501653"/>
            <a:ext cx="3402769" cy="1792607"/>
          </a:xfrm>
        </p:spPr>
        <p:txBody>
          <a:bodyPr lIns="0"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D8C23E-24D4-E345-8706-D0A50C6CC4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7900" y="1748365"/>
            <a:ext cx="3636963" cy="4273552"/>
          </a:xfrm>
        </p:spPr>
        <p:txBody>
          <a:bodyPr lIns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buClr>
                <a:schemeClr val="accent3"/>
              </a:buCl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E65EC1-ADD6-E149-B148-7EC6475B6C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9138" y="3141133"/>
            <a:ext cx="3201590" cy="2880785"/>
          </a:xfrm>
        </p:spPr>
        <p:txBody>
          <a:bodyPr lIns="0"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5315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A8819D9-5EC3-0C4C-A6C7-4AF561A3B12B}"/>
              </a:ext>
            </a:extLst>
          </p:cNvPr>
          <p:cNvSpPr/>
          <p:nvPr userDrawn="1"/>
        </p:nvSpPr>
        <p:spPr>
          <a:xfrm>
            <a:off x="0" y="2"/>
            <a:ext cx="9144000" cy="17483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727466-8151-4A49-9BAE-0E496069E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501651"/>
            <a:ext cx="7704862" cy="1246716"/>
          </a:xfrm>
        </p:spPr>
        <p:txBody>
          <a:bodyPr lIns="0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30867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4144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0980A8-D09E-454A-9F80-1AF7FC5AC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501651"/>
            <a:ext cx="7704862" cy="1246716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5B12DB-DD84-8A43-BBFF-2F8942EDAC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138" y="2084917"/>
            <a:ext cx="7704862" cy="39370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4D98A3-B4DE-064D-88F4-D3A5B2066319}"/>
              </a:ext>
            </a:extLst>
          </p:cNvPr>
          <p:cNvSpPr txBox="1"/>
          <p:nvPr userDrawn="1"/>
        </p:nvSpPr>
        <p:spPr>
          <a:xfrm>
            <a:off x="2008977" y="6161630"/>
            <a:ext cx="6415886" cy="696369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r"/>
            <a:r>
              <a:rPr lang="en-GB" sz="800" dirty="0">
                <a:solidFill>
                  <a:schemeClr val="tx2"/>
                </a:solidFill>
              </a:rPr>
              <a:t>Here comes the title of the presentation</a:t>
            </a:r>
            <a:endParaRPr lang="en-GB" sz="800" b="1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D7C844-5AAB-844B-983E-FE25CF7CCC7B}"/>
              </a:ext>
            </a:extLst>
          </p:cNvPr>
          <p:cNvSpPr txBox="1"/>
          <p:nvPr userDrawn="1"/>
        </p:nvSpPr>
        <p:spPr>
          <a:xfrm>
            <a:off x="8424001" y="6161629"/>
            <a:ext cx="720000" cy="696371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fld id="{5D6E7852-DD69-2F44-9D3B-68DCA288A060}" type="slidenum">
              <a:rPr lang="en-GB" sz="1067" b="1" smtClean="0"/>
              <a:t>‹#›</a:t>
            </a:fld>
            <a:endParaRPr lang="en-GB" sz="1067" b="1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021B1-B129-C443-A7C8-3647B552AB44}"/>
              </a:ext>
            </a:extLst>
          </p:cNvPr>
          <p:cNvCxnSpPr>
            <a:cxnSpLocks/>
          </p:cNvCxnSpPr>
          <p:nvPr userDrawn="1"/>
        </p:nvCxnSpPr>
        <p:spPr>
          <a:xfrm flipH="1">
            <a:off x="8423999" y="6354251"/>
            <a:ext cx="864" cy="326755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7E450F3D-5BA1-9D4D-92FA-D16D79C14557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568609" y="6243868"/>
            <a:ext cx="1416304" cy="531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996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  <p:sldLayoutId id="2147483654" r:id="rId5"/>
    <p:sldLayoutId id="2147483655" r:id="rId6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53" userDrawn="1">
          <p15:clr>
            <a:srgbClr val="F26B43"/>
          </p15:clr>
        </p15:guide>
        <p15:guide id="3" pos="5307" userDrawn="1">
          <p15:clr>
            <a:srgbClr val="F26B43"/>
          </p15:clr>
        </p15:guide>
        <p15:guide id="4" orient="horz" pos="316" userDrawn="1">
          <p15:clr>
            <a:srgbClr val="F26B43"/>
          </p15:clr>
        </p15:guide>
        <p15:guide id="5" orient="horz" pos="3793" userDrawn="1">
          <p15:clr>
            <a:srgbClr val="F26B43"/>
          </p15:clr>
        </p15:guide>
        <p15:guide id="10" orient="horz" pos="1101" userDrawn="1">
          <p15:clr>
            <a:srgbClr val="F26B43"/>
          </p15:clr>
        </p15:guide>
        <p15:guide id="11" orient="horz" pos="1313" userDrawn="1">
          <p15:clr>
            <a:srgbClr val="F26B43"/>
          </p15:clr>
        </p15:guide>
        <p15:guide id="12" orient="horz" pos="38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F378C8A-DCF8-9444-8017-6AA51D20D5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1981D2-366D-EB4E-BD15-E805BCAD3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1355615"/>
            <a:ext cx="3852862" cy="2621706"/>
          </a:xfrm>
        </p:spPr>
        <p:txBody>
          <a:bodyPr anchor="ctr" anchorCtr="0">
            <a:no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The main title comes here on 1, 2 or 3 lines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15AB58-1875-1C4E-8087-08453D7CDD0A}"/>
              </a:ext>
            </a:extLst>
          </p:cNvPr>
          <p:cNvSpPr txBox="1"/>
          <p:nvPr/>
        </p:nvSpPr>
        <p:spPr>
          <a:xfrm>
            <a:off x="6408957" y="5768974"/>
            <a:ext cx="2413191" cy="786847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StrongerTogether</a:t>
            </a:r>
            <a:endParaRPr lang="en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4479B433-45F3-DA46-9DAB-0C7728B5C5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364" y="262172"/>
            <a:ext cx="3434520" cy="128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572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4D8FBED8-6946-1E45-849D-6947B6958D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Example of section slide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B82F906D-C126-AA49-BDF2-4F7AD01CF9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Example of subtitle</a:t>
            </a:r>
          </a:p>
        </p:txBody>
      </p:sp>
    </p:spTree>
    <p:extLst>
      <p:ext uri="{BB962C8B-B14F-4D97-AF65-F5344CB8AC3E}">
        <p14:creationId xmlns:p14="http://schemas.microsoft.com/office/powerpoint/2010/main" val="2208725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10324-9E3B-B346-8612-50B9694CB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3D4E0C-7123-6340-ADD1-E0EC111C3E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Example of text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labore</a:t>
            </a:r>
            <a:r>
              <a:rPr lang="en-GB" dirty="0"/>
              <a:t> et dolore magna </a:t>
            </a:r>
            <a:r>
              <a:rPr lang="en-GB" dirty="0" err="1"/>
              <a:t>aliqua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:</a:t>
            </a:r>
          </a:p>
          <a:p>
            <a:r>
              <a:rPr lang="en-GB" dirty="0"/>
              <a:t>example of text bullet </a:t>
            </a:r>
            <a:r>
              <a:rPr lang="en-GB" dirty="0" err="1"/>
              <a:t>eiusmod</a:t>
            </a:r>
            <a:r>
              <a:rPr lang="en-GB" dirty="0"/>
              <a:t>;</a:t>
            </a:r>
          </a:p>
          <a:p>
            <a:r>
              <a:rPr lang="en-GB" dirty="0"/>
              <a:t>example of text bullet </a:t>
            </a:r>
            <a:r>
              <a:rPr lang="en-GB" dirty="0" err="1"/>
              <a:t>nostrud</a:t>
            </a:r>
            <a:r>
              <a:rPr lang="en-GB" dirty="0"/>
              <a:t> exercitation;</a:t>
            </a:r>
          </a:p>
          <a:p>
            <a:r>
              <a:rPr lang="en-GB" dirty="0"/>
              <a:t>example of text bullet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;</a:t>
            </a:r>
          </a:p>
          <a:p>
            <a:r>
              <a:rPr lang="en-GB" dirty="0"/>
              <a:t>example of text bullet minim </a:t>
            </a:r>
            <a:r>
              <a:rPr lang="en-GB" dirty="0" err="1"/>
              <a:t>veniam</a:t>
            </a:r>
            <a:r>
              <a:rPr lang="en-GB" dirty="0"/>
              <a:t>.</a:t>
            </a:r>
          </a:p>
          <a:p>
            <a:pPr marL="1828754" lvl="4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2142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ABC5DB5-C944-E743-B7C5-4FDEBAC10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on two columns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FCEE06-CB8F-364A-989D-0A0188808DA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Example of text</a:t>
            </a:r>
          </a:p>
          <a:p>
            <a:r>
              <a:rPr lang="en-GB" dirty="0"/>
              <a:t>Example of text bullet level 1</a:t>
            </a:r>
          </a:p>
          <a:p>
            <a:pPr lvl="1"/>
            <a:r>
              <a:rPr lang="en-GB" dirty="0"/>
              <a:t>Example of text bullet level 2</a:t>
            </a:r>
          </a:p>
          <a:p>
            <a:pPr lvl="2"/>
            <a:r>
              <a:rPr lang="en-GB" dirty="0"/>
              <a:t>Example of text bullet level 3</a:t>
            </a:r>
          </a:p>
          <a:p>
            <a:pPr lvl="3"/>
            <a:r>
              <a:rPr lang="en-GB" dirty="0"/>
              <a:t>Example of text bullet level 4</a:t>
            </a:r>
          </a:p>
          <a:p>
            <a:pPr lvl="4"/>
            <a:r>
              <a:rPr lang="en-GB" dirty="0"/>
              <a:t>Example of text bullet level 5</a:t>
            </a:r>
          </a:p>
          <a:p>
            <a:pPr marL="1828754" lvl="4" indent="0">
              <a:buNone/>
            </a:pP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26EB05-17A3-9748-9CB0-94ACCA506A5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Example of text</a:t>
            </a:r>
          </a:p>
          <a:p>
            <a:r>
              <a:rPr lang="en-GB" dirty="0"/>
              <a:t>Example of text bullet level 1</a:t>
            </a:r>
          </a:p>
          <a:p>
            <a:pPr lvl="1"/>
            <a:r>
              <a:rPr lang="en-GB" dirty="0"/>
              <a:t>Example of text bullet level 2</a:t>
            </a:r>
          </a:p>
          <a:p>
            <a:pPr lvl="2"/>
            <a:r>
              <a:rPr lang="en-GB" dirty="0"/>
              <a:t>Example of text bullet level 3</a:t>
            </a:r>
          </a:p>
          <a:p>
            <a:pPr lvl="3"/>
            <a:r>
              <a:rPr lang="en-GB" dirty="0"/>
              <a:t>Example of text bullet level 4</a:t>
            </a:r>
          </a:p>
          <a:p>
            <a:pPr lvl="4"/>
            <a:r>
              <a:rPr lang="en-GB" dirty="0"/>
              <a:t>Example of text bullet level 5</a:t>
            </a:r>
          </a:p>
          <a:p>
            <a:pPr marL="1828754" lvl="4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6599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A59712-2D85-2444-A0E4-36B60CF89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Example of content slide with introduction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40CDED-1B6D-DD49-814F-E30680B48B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dirty="0"/>
              <a:t>Example of text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labore</a:t>
            </a:r>
            <a:r>
              <a:rPr lang="en-GB" dirty="0"/>
              <a:t> et dolore magna </a:t>
            </a:r>
            <a:r>
              <a:rPr lang="en-GB" dirty="0" err="1"/>
              <a:t>aliqua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.</a:t>
            </a:r>
          </a:p>
          <a:p>
            <a:pPr marL="609585" indent="-609585">
              <a:buFont typeface="+mj-lt"/>
              <a:buAutoNum type="arabicPeriod"/>
            </a:pPr>
            <a:r>
              <a:rPr lang="en-GB" dirty="0"/>
              <a:t>Example of number list</a:t>
            </a:r>
          </a:p>
          <a:p>
            <a:pPr marL="609585" indent="-609585">
              <a:buFont typeface="+mj-lt"/>
              <a:buAutoNum type="arabicPeriod"/>
            </a:pPr>
            <a:r>
              <a:rPr lang="en-GB" dirty="0"/>
              <a:t>Example of number list</a:t>
            </a:r>
          </a:p>
          <a:p>
            <a:pPr marL="609585" indent="-609585">
              <a:buFont typeface="+mj-lt"/>
              <a:buAutoNum type="arabicPeriod"/>
            </a:pPr>
            <a:r>
              <a:rPr lang="en-GB" dirty="0"/>
              <a:t>Example of number list</a:t>
            </a:r>
          </a:p>
          <a:p>
            <a:pPr marL="0" indent="0">
              <a:buNone/>
            </a:pPr>
            <a:r>
              <a:rPr lang="en-GB" dirty="0"/>
              <a:t>Duis </a:t>
            </a:r>
            <a:r>
              <a:rPr lang="en-GB" dirty="0" err="1"/>
              <a:t>aute</a:t>
            </a:r>
            <a:r>
              <a:rPr lang="en-GB" dirty="0"/>
              <a:t> </a:t>
            </a:r>
            <a:r>
              <a:rPr lang="en-GB" dirty="0" err="1"/>
              <a:t>irure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in </a:t>
            </a:r>
            <a:r>
              <a:rPr lang="en-GB" dirty="0" err="1"/>
              <a:t>reprehenderit</a:t>
            </a:r>
            <a:r>
              <a:rPr lang="en-GB" dirty="0"/>
              <a:t> in </a:t>
            </a:r>
            <a:r>
              <a:rPr lang="en-GB" dirty="0" err="1"/>
              <a:t>voluptate</a:t>
            </a:r>
            <a:r>
              <a:rPr lang="en-GB" dirty="0"/>
              <a:t> </a:t>
            </a:r>
            <a:r>
              <a:rPr lang="en-GB" dirty="0" err="1"/>
              <a:t>velit</a:t>
            </a:r>
            <a:r>
              <a:rPr lang="en-GB" dirty="0"/>
              <a:t> </a:t>
            </a:r>
            <a:r>
              <a:rPr lang="en-GB" dirty="0" err="1"/>
              <a:t>esse</a:t>
            </a:r>
            <a:r>
              <a:rPr lang="en-GB" dirty="0"/>
              <a:t> </a:t>
            </a:r>
            <a:r>
              <a:rPr lang="en-GB" dirty="0" err="1"/>
              <a:t>cillum</a:t>
            </a:r>
            <a:r>
              <a:rPr lang="en-GB" dirty="0"/>
              <a:t> dolore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fugiat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 </a:t>
            </a:r>
            <a:r>
              <a:rPr lang="en-GB" dirty="0" err="1"/>
              <a:t>pariatur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dirty="0" err="1"/>
              <a:t>Excepteur</a:t>
            </a:r>
            <a:r>
              <a:rPr lang="en-GB" dirty="0"/>
              <a:t> </a:t>
            </a:r>
            <a:r>
              <a:rPr lang="en-GB" dirty="0" err="1"/>
              <a:t>sint</a:t>
            </a:r>
            <a:r>
              <a:rPr lang="en-GB" dirty="0"/>
              <a:t> </a:t>
            </a:r>
            <a:r>
              <a:rPr lang="en-GB" dirty="0" err="1"/>
              <a:t>occaecat</a:t>
            </a:r>
            <a:r>
              <a:rPr lang="en-GB" dirty="0"/>
              <a:t> </a:t>
            </a:r>
            <a:r>
              <a:rPr lang="en-GB" dirty="0" err="1"/>
              <a:t>cupidatat</a:t>
            </a:r>
            <a:r>
              <a:rPr lang="en-GB" dirty="0"/>
              <a:t> non </a:t>
            </a:r>
            <a:r>
              <a:rPr lang="en-GB" dirty="0" err="1"/>
              <a:t>proident</a:t>
            </a:r>
            <a:r>
              <a:rPr lang="en-GB" dirty="0"/>
              <a:t>, sunt in culpa qui </a:t>
            </a:r>
            <a:r>
              <a:rPr lang="en-GB" dirty="0" err="1"/>
              <a:t>officia</a:t>
            </a:r>
            <a:r>
              <a:rPr lang="en-GB" dirty="0"/>
              <a:t> </a:t>
            </a:r>
            <a:r>
              <a:rPr lang="en-GB" dirty="0" err="1"/>
              <a:t>deserunt</a:t>
            </a:r>
            <a:r>
              <a:rPr lang="en-GB" dirty="0"/>
              <a:t> </a:t>
            </a:r>
            <a:r>
              <a:rPr lang="en-GB" dirty="0" err="1"/>
              <a:t>mollit</a:t>
            </a:r>
            <a:r>
              <a:rPr lang="en-GB" dirty="0"/>
              <a:t> </a:t>
            </a:r>
            <a:r>
              <a:rPr lang="en-GB" dirty="0" err="1"/>
              <a:t>anim</a:t>
            </a:r>
            <a:r>
              <a:rPr lang="en-GB" dirty="0"/>
              <a:t> id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laborum</a:t>
            </a:r>
            <a:r>
              <a:rPr lang="en-GB" dirty="0"/>
              <a:t>.</a:t>
            </a:r>
          </a:p>
          <a:p>
            <a:pPr marL="1828754" lvl="4" indent="0">
              <a:buNone/>
            </a:pP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5AC9A4-5502-114A-907F-9E1E4D0597C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Example of text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labore</a:t>
            </a:r>
            <a:r>
              <a:rPr lang="en-GB" dirty="0"/>
              <a:t> et dolore magna </a:t>
            </a:r>
            <a:r>
              <a:rPr lang="en-GB" dirty="0" err="1"/>
              <a:t>aliqua</a:t>
            </a:r>
            <a:r>
              <a:rPr lang="en-GB" dirty="0"/>
              <a:t>.</a:t>
            </a:r>
          </a:p>
          <a:p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3801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with graphs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17D1D7-5794-4545-BC64-DB4B39B15EA2}"/>
              </a:ext>
            </a:extLst>
          </p:cNvPr>
          <p:cNvSpPr txBox="1"/>
          <p:nvPr/>
        </p:nvSpPr>
        <p:spPr>
          <a:xfrm>
            <a:off x="-565150" y="2440518"/>
            <a:ext cx="102719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Graph 1. Lorem ipsum</a:t>
            </a:r>
          </a:p>
        </p:txBody>
      </p:sp>
    </p:spTree>
    <p:extLst>
      <p:ext uri="{BB962C8B-B14F-4D97-AF65-F5344CB8AC3E}">
        <p14:creationId xmlns:p14="http://schemas.microsoft.com/office/powerpoint/2010/main" val="151126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Example of content slide with infographic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665785-8E00-A64D-BF9F-8D615D513FA0}"/>
              </a:ext>
            </a:extLst>
          </p:cNvPr>
          <p:cNvSpPr txBox="1"/>
          <p:nvPr/>
        </p:nvSpPr>
        <p:spPr>
          <a:xfrm>
            <a:off x="-565724" y="2429935"/>
            <a:ext cx="102748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Infographic 1. Lorem ipsum minim </a:t>
            </a:r>
            <a:r>
              <a:rPr lang="en-GB" sz="1600" b="1" dirty="0" err="1"/>
              <a:t>veniam</a:t>
            </a:r>
            <a:endParaRPr lang="en-GB" sz="1600" b="1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609623D0-16AF-C14C-9C55-6AEA23209B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066" y="2768489"/>
            <a:ext cx="7487869" cy="316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857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with photos</a:t>
            </a:r>
          </a:p>
        </p:txBody>
      </p:sp>
      <p:pic>
        <p:nvPicPr>
          <p:cNvPr id="7" name="Picture 6" descr="A picture containing sky, outdoor, grass, city&#10;&#10;Description automatically generated">
            <a:extLst>
              <a:ext uri="{FF2B5EF4-FFF2-40B4-BE49-F238E27FC236}">
                <a16:creationId xmlns:a16="http://schemas.microsoft.com/office/drawing/2014/main" id="{C594C42F-31C8-A14B-8B4D-B09C02916F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821"/>
          <a:stretch/>
        </p:blipFill>
        <p:spPr>
          <a:xfrm>
            <a:off x="-168873" y="3839911"/>
            <a:ext cx="2556000" cy="2182005"/>
          </a:xfrm>
          <a:prstGeom prst="rect">
            <a:avLst/>
          </a:prstGeom>
        </p:spPr>
      </p:pic>
      <p:pic>
        <p:nvPicPr>
          <p:cNvPr id="9" name="Picture 8" descr="A large snowy mountain in the distance&#10;&#10;Description automatically generated with low confidence">
            <a:extLst>
              <a:ext uri="{FF2B5EF4-FFF2-40B4-BE49-F238E27FC236}">
                <a16:creationId xmlns:a16="http://schemas.microsoft.com/office/drawing/2014/main" id="{3B68E0B8-A714-8449-98B5-9B98164D6E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82269" y="1748367"/>
            <a:ext cx="3269396" cy="217959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7A71244-2CA3-4140-9CD8-E650231BEBFE}"/>
              </a:ext>
            </a:extLst>
          </p:cNvPr>
          <p:cNvSpPr txBox="1"/>
          <p:nvPr/>
        </p:nvSpPr>
        <p:spPr>
          <a:xfrm>
            <a:off x="4942876" y="2084918"/>
            <a:ext cx="3491109" cy="3936999"/>
          </a:xfrm>
          <a:prstGeom prst="rect">
            <a:avLst/>
          </a:prstGeom>
          <a:noFill/>
        </p:spPr>
        <p:txBody>
          <a:bodyPr wrap="square" lIns="0" rIns="96000" rtlCol="0" anchor="ctr" anchorCtr="0">
            <a:noAutofit/>
          </a:bodyPr>
          <a:lstStyle/>
          <a:p>
            <a:r>
              <a:rPr lang="en-GB" sz="1800" dirty="0"/>
              <a:t>Ut </a:t>
            </a:r>
            <a:r>
              <a:rPr lang="en-GB" sz="1800" dirty="0" err="1"/>
              <a:t>enim</a:t>
            </a:r>
            <a:r>
              <a:rPr lang="en-GB" sz="1800" dirty="0"/>
              <a:t> ad minim </a:t>
            </a:r>
            <a:r>
              <a:rPr lang="en-GB" sz="1800" dirty="0" err="1"/>
              <a:t>veniam</a:t>
            </a:r>
            <a:r>
              <a:rPr lang="en-GB" sz="1800" dirty="0"/>
              <a:t>, </a:t>
            </a:r>
            <a:r>
              <a:rPr lang="en-GB" sz="1800" dirty="0" err="1"/>
              <a:t>quis</a:t>
            </a:r>
            <a:r>
              <a:rPr lang="en-GB" sz="1800" dirty="0"/>
              <a:t> </a:t>
            </a:r>
            <a:r>
              <a:rPr lang="en-GB" sz="1800" dirty="0" err="1"/>
              <a:t>nostrud</a:t>
            </a:r>
            <a:r>
              <a:rPr lang="en-GB" sz="1800" dirty="0"/>
              <a:t> exercitation </a:t>
            </a:r>
            <a:r>
              <a:rPr lang="en-GB" sz="1800" dirty="0" err="1"/>
              <a:t>ullamco</a:t>
            </a:r>
            <a:r>
              <a:rPr lang="en-GB" sz="1800" dirty="0"/>
              <a:t> </a:t>
            </a:r>
            <a:r>
              <a:rPr lang="en-GB" sz="1800" dirty="0" err="1"/>
              <a:t>laboris</a:t>
            </a:r>
            <a:r>
              <a:rPr lang="en-GB" sz="1800" dirty="0"/>
              <a:t> nisi </a:t>
            </a:r>
            <a:r>
              <a:rPr lang="en-GB" sz="1800" dirty="0" err="1"/>
              <a:t>ut</a:t>
            </a:r>
            <a:r>
              <a:rPr lang="en-GB" sz="1800" dirty="0"/>
              <a:t> </a:t>
            </a:r>
            <a:r>
              <a:rPr lang="en-GB" sz="1800" dirty="0" err="1"/>
              <a:t>aliquip</a:t>
            </a:r>
            <a:r>
              <a:rPr lang="en-GB" sz="1800" dirty="0"/>
              <a:t> ex </a:t>
            </a:r>
            <a:r>
              <a:rPr lang="en-GB" sz="1800" dirty="0" err="1"/>
              <a:t>ea</a:t>
            </a:r>
            <a:r>
              <a:rPr lang="en-GB" sz="1800" dirty="0"/>
              <a:t> </a:t>
            </a:r>
            <a:r>
              <a:rPr lang="en-GB" sz="1800" dirty="0" err="1"/>
              <a:t>commodo</a:t>
            </a:r>
            <a:r>
              <a:rPr lang="en-GB" sz="1800" dirty="0"/>
              <a:t> </a:t>
            </a:r>
            <a:r>
              <a:rPr lang="en-GB" sz="1800" dirty="0" err="1"/>
              <a:t>consequat</a:t>
            </a:r>
            <a:r>
              <a:rPr lang="en-GB" sz="1800" dirty="0"/>
              <a:t>.</a:t>
            </a:r>
          </a:p>
          <a:p>
            <a:endParaRPr lang="en-GB" sz="1800" dirty="0"/>
          </a:p>
          <a:p>
            <a:r>
              <a:rPr lang="en-GB" sz="1800" dirty="0"/>
              <a:t>Duis </a:t>
            </a:r>
            <a:r>
              <a:rPr lang="en-GB" sz="1800" dirty="0" err="1"/>
              <a:t>aute</a:t>
            </a:r>
            <a:r>
              <a:rPr lang="en-GB" sz="1800" dirty="0"/>
              <a:t> </a:t>
            </a:r>
            <a:r>
              <a:rPr lang="en-GB" sz="1800" dirty="0" err="1"/>
              <a:t>irure</a:t>
            </a:r>
            <a:r>
              <a:rPr lang="en-GB" sz="1800" dirty="0"/>
              <a:t> </a:t>
            </a:r>
            <a:r>
              <a:rPr lang="en-GB" sz="1800" dirty="0" err="1"/>
              <a:t>dolor</a:t>
            </a:r>
            <a:r>
              <a:rPr lang="en-GB" sz="1800" dirty="0"/>
              <a:t> in </a:t>
            </a:r>
            <a:r>
              <a:rPr lang="en-GB" sz="1800" dirty="0" err="1"/>
              <a:t>reprehenderit</a:t>
            </a:r>
            <a:r>
              <a:rPr lang="en-GB" sz="1800" dirty="0"/>
              <a:t> in </a:t>
            </a:r>
            <a:r>
              <a:rPr lang="en-GB" sz="1800" dirty="0" err="1"/>
              <a:t>voluptate</a:t>
            </a:r>
            <a:r>
              <a:rPr lang="en-GB" sz="1800" dirty="0"/>
              <a:t> </a:t>
            </a:r>
            <a:r>
              <a:rPr lang="en-GB" sz="1800" dirty="0" err="1"/>
              <a:t>velit</a:t>
            </a:r>
            <a:r>
              <a:rPr lang="en-GB" sz="1800" dirty="0"/>
              <a:t> </a:t>
            </a:r>
            <a:r>
              <a:rPr lang="en-GB" sz="1800" dirty="0" err="1"/>
              <a:t>esse</a:t>
            </a:r>
            <a:r>
              <a:rPr lang="en-GB" sz="1800" dirty="0"/>
              <a:t> </a:t>
            </a:r>
            <a:r>
              <a:rPr lang="en-GB" sz="1800" dirty="0" err="1"/>
              <a:t>cillum</a:t>
            </a:r>
            <a:r>
              <a:rPr lang="en-GB" sz="1800" dirty="0"/>
              <a:t> dolore </a:t>
            </a:r>
            <a:r>
              <a:rPr lang="en-GB" sz="1800" dirty="0" err="1"/>
              <a:t>eu</a:t>
            </a:r>
            <a:r>
              <a:rPr lang="en-GB" sz="1800" dirty="0"/>
              <a:t> </a:t>
            </a:r>
            <a:r>
              <a:rPr lang="en-GB" sz="1800" dirty="0" err="1"/>
              <a:t>fugiat</a:t>
            </a:r>
            <a:r>
              <a:rPr lang="en-GB" sz="1800" dirty="0"/>
              <a:t> </a:t>
            </a:r>
            <a:r>
              <a:rPr lang="en-GB" sz="1800" dirty="0" err="1"/>
              <a:t>nulla</a:t>
            </a:r>
            <a:r>
              <a:rPr lang="en-GB" sz="1800" dirty="0"/>
              <a:t> </a:t>
            </a:r>
            <a:r>
              <a:rPr lang="en-GB" sz="1800" dirty="0" err="1"/>
              <a:t>pariatur</a:t>
            </a:r>
            <a:r>
              <a:rPr lang="en-GB" sz="1800" dirty="0"/>
              <a:t>.</a:t>
            </a:r>
          </a:p>
          <a:p>
            <a:endParaRPr lang="en-GB" sz="1800" dirty="0"/>
          </a:p>
          <a:p>
            <a:r>
              <a:rPr lang="en-GB" sz="1800" dirty="0" err="1"/>
              <a:t>Excepteur</a:t>
            </a:r>
            <a:r>
              <a:rPr lang="en-GB" sz="1800" dirty="0"/>
              <a:t> </a:t>
            </a:r>
            <a:r>
              <a:rPr lang="en-GB" sz="1800" dirty="0" err="1"/>
              <a:t>sint</a:t>
            </a:r>
            <a:r>
              <a:rPr lang="en-GB" sz="1800" dirty="0"/>
              <a:t> </a:t>
            </a:r>
            <a:r>
              <a:rPr lang="en-GB" sz="1800" dirty="0" err="1"/>
              <a:t>occaecat</a:t>
            </a:r>
            <a:r>
              <a:rPr lang="en-GB" sz="1800" dirty="0"/>
              <a:t> </a:t>
            </a:r>
            <a:r>
              <a:rPr lang="en-GB" sz="1800" dirty="0" err="1"/>
              <a:t>cupidatat</a:t>
            </a:r>
            <a:r>
              <a:rPr lang="en-GB" sz="1800" dirty="0"/>
              <a:t> non </a:t>
            </a:r>
            <a:r>
              <a:rPr lang="en-GB" sz="1800" dirty="0" err="1"/>
              <a:t>proident</a:t>
            </a:r>
            <a:r>
              <a:rPr lang="en-GB" sz="1800" dirty="0"/>
              <a:t>, sunt in culpa qui </a:t>
            </a:r>
            <a:r>
              <a:rPr lang="en-GB" sz="1800" dirty="0" err="1"/>
              <a:t>officia</a:t>
            </a:r>
            <a:r>
              <a:rPr lang="en-GB" sz="1800" dirty="0"/>
              <a:t> </a:t>
            </a:r>
            <a:r>
              <a:rPr lang="en-GB" sz="1800" dirty="0" err="1"/>
              <a:t>deserunt</a:t>
            </a:r>
            <a:r>
              <a:rPr lang="en-GB" sz="1800" dirty="0"/>
              <a:t> </a:t>
            </a:r>
            <a:r>
              <a:rPr lang="en-GB" sz="1800" dirty="0" err="1"/>
              <a:t>mollit</a:t>
            </a:r>
            <a:r>
              <a:rPr lang="en-GB" sz="1800" dirty="0"/>
              <a:t> </a:t>
            </a:r>
            <a:r>
              <a:rPr lang="en-GB" sz="1800" dirty="0" err="1"/>
              <a:t>anim</a:t>
            </a:r>
            <a:r>
              <a:rPr lang="en-GB" sz="1800" dirty="0"/>
              <a:t> id </a:t>
            </a:r>
            <a:r>
              <a:rPr lang="en-GB" sz="1800" dirty="0" err="1"/>
              <a:t>est</a:t>
            </a:r>
            <a:r>
              <a:rPr lang="en-GB" sz="1800" dirty="0"/>
              <a:t> </a:t>
            </a:r>
            <a:r>
              <a:rPr lang="en-GB" sz="1800" dirty="0" err="1"/>
              <a:t>laborum</a:t>
            </a:r>
            <a:endParaRPr lang="en-GB" sz="1800" dirty="0"/>
          </a:p>
        </p:txBody>
      </p:sp>
      <p:pic>
        <p:nvPicPr>
          <p:cNvPr id="12" name="Picture 11" descr="A picture containing building&#10;&#10;Description automatically generated">
            <a:extLst>
              <a:ext uri="{FF2B5EF4-FFF2-40B4-BE49-F238E27FC236}">
                <a16:creationId xmlns:a16="http://schemas.microsoft.com/office/drawing/2014/main" id="{465EA4C5-26D5-5948-AAFF-3837B86FE66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343" r="1174"/>
          <a:stretch/>
        </p:blipFill>
        <p:spPr>
          <a:xfrm>
            <a:off x="2387127" y="1748367"/>
            <a:ext cx="2232000" cy="4273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316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with 1 photo</a:t>
            </a:r>
          </a:p>
        </p:txBody>
      </p:sp>
      <p:pic>
        <p:nvPicPr>
          <p:cNvPr id="6" name="Picture 5" descr="A picture containing sky, outdoor, grass, city&#10;&#10;Description automatically generated">
            <a:extLst>
              <a:ext uri="{FF2B5EF4-FFF2-40B4-BE49-F238E27FC236}">
                <a16:creationId xmlns:a16="http://schemas.microsoft.com/office/drawing/2014/main" id="{620E3CDD-4910-384D-A239-B8F81983FD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748366"/>
            <a:ext cx="6403251" cy="42735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21BF72-6742-D043-A87D-C1F479DC1967}"/>
              </a:ext>
            </a:extLst>
          </p:cNvPr>
          <p:cNvSpPr txBox="1"/>
          <p:nvPr/>
        </p:nvSpPr>
        <p:spPr>
          <a:xfrm>
            <a:off x="719137" y="2084918"/>
            <a:ext cx="3629059" cy="3936999"/>
          </a:xfrm>
          <a:prstGeom prst="rect">
            <a:avLst/>
          </a:prstGeom>
          <a:noFill/>
        </p:spPr>
        <p:txBody>
          <a:bodyPr wrap="square" lIns="0" rIns="96000" rtlCol="0" anchor="ctr" anchorCtr="0">
            <a:noAutofit/>
          </a:bodyPr>
          <a:lstStyle/>
          <a:p>
            <a:r>
              <a:rPr lang="en-GB" sz="1800" dirty="0"/>
              <a:t>Ut </a:t>
            </a:r>
            <a:r>
              <a:rPr lang="en-GB" sz="1800" dirty="0" err="1"/>
              <a:t>enim</a:t>
            </a:r>
            <a:r>
              <a:rPr lang="en-GB" sz="1800" dirty="0"/>
              <a:t> ad minim </a:t>
            </a:r>
            <a:r>
              <a:rPr lang="en-GB" sz="1800" dirty="0" err="1"/>
              <a:t>veniam</a:t>
            </a:r>
            <a:r>
              <a:rPr lang="en-GB" sz="1800" dirty="0"/>
              <a:t>, </a:t>
            </a:r>
            <a:r>
              <a:rPr lang="en-GB" sz="1800" dirty="0" err="1"/>
              <a:t>quis</a:t>
            </a:r>
            <a:r>
              <a:rPr lang="en-GB" sz="1800" dirty="0"/>
              <a:t> </a:t>
            </a:r>
            <a:r>
              <a:rPr lang="en-GB" sz="1800" dirty="0" err="1"/>
              <a:t>nostrud</a:t>
            </a:r>
            <a:r>
              <a:rPr lang="en-GB" sz="1800" dirty="0"/>
              <a:t> exercitation </a:t>
            </a:r>
            <a:r>
              <a:rPr lang="en-GB" sz="1800" dirty="0" err="1"/>
              <a:t>ullamco</a:t>
            </a:r>
            <a:r>
              <a:rPr lang="en-GB" sz="1800" dirty="0"/>
              <a:t> </a:t>
            </a:r>
            <a:r>
              <a:rPr lang="en-GB" sz="1800" dirty="0" err="1"/>
              <a:t>laboris</a:t>
            </a:r>
            <a:r>
              <a:rPr lang="en-GB" sz="1800" dirty="0"/>
              <a:t> nisi </a:t>
            </a:r>
            <a:r>
              <a:rPr lang="en-GB" sz="1800" dirty="0" err="1"/>
              <a:t>ut</a:t>
            </a:r>
            <a:r>
              <a:rPr lang="en-GB" sz="1800" dirty="0"/>
              <a:t> </a:t>
            </a:r>
            <a:r>
              <a:rPr lang="en-GB" sz="1800" dirty="0" err="1"/>
              <a:t>aliquip</a:t>
            </a:r>
            <a:r>
              <a:rPr lang="en-GB" sz="1800" dirty="0"/>
              <a:t> ex </a:t>
            </a:r>
            <a:r>
              <a:rPr lang="en-GB" sz="1800" dirty="0" err="1"/>
              <a:t>ea</a:t>
            </a:r>
            <a:r>
              <a:rPr lang="en-GB" sz="1800" dirty="0"/>
              <a:t> </a:t>
            </a:r>
            <a:r>
              <a:rPr lang="en-GB" sz="1800" dirty="0" err="1"/>
              <a:t>commodo</a:t>
            </a:r>
            <a:r>
              <a:rPr lang="en-GB" sz="1800" dirty="0"/>
              <a:t> </a:t>
            </a:r>
            <a:r>
              <a:rPr lang="en-GB" sz="1800" dirty="0" err="1"/>
              <a:t>consequat</a:t>
            </a:r>
            <a:r>
              <a:rPr lang="en-GB" sz="1800" dirty="0"/>
              <a:t>.</a:t>
            </a:r>
          </a:p>
          <a:p>
            <a:endParaRPr lang="en-GB" sz="1800" dirty="0"/>
          </a:p>
          <a:p>
            <a:r>
              <a:rPr lang="en-GB" sz="1800" dirty="0"/>
              <a:t>Duis </a:t>
            </a:r>
            <a:r>
              <a:rPr lang="en-GB" sz="1800" dirty="0" err="1"/>
              <a:t>aute</a:t>
            </a:r>
            <a:r>
              <a:rPr lang="en-GB" sz="1800" dirty="0"/>
              <a:t> </a:t>
            </a:r>
            <a:r>
              <a:rPr lang="en-GB" sz="1800" dirty="0" err="1"/>
              <a:t>irure</a:t>
            </a:r>
            <a:r>
              <a:rPr lang="en-GB" sz="1800" dirty="0"/>
              <a:t> </a:t>
            </a:r>
            <a:r>
              <a:rPr lang="en-GB" sz="1800" dirty="0" err="1"/>
              <a:t>dolor</a:t>
            </a:r>
            <a:r>
              <a:rPr lang="en-GB" sz="1800" dirty="0"/>
              <a:t> in </a:t>
            </a:r>
            <a:r>
              <a:rPr lang="en-GB" sz="1800" dirty="0" err="1"/>
              <a:t>reprehenderit</a:t>
            </a:r>
            <a:r>
              <a:rPr lang="en-GB" sz="1800" dirty="0"/>
              <a:t> in </a:t>
            </a:r>
            <a:r>
              <a:rPr lang="en-GB" sz="1800" dirty="0" err="1"/>
              <a:t>voluptate</a:t>
            </a:r>
            <a:r>
              <a:rPr lang="en-GB" sz="1800" dirty="0"/>
              <a:t> </a:t>
            </a:r>
            <a:r>
              <a:rPr lang="en-GB" sz="1800" dirty="0" err="1"/>
              <a:t>velit</a:t>
            </a:r>
            <a:r>
              <a:rPr lang="en-GB" sz="1800" dirty="0"/>
              <a:t> </a:t>
            </a:r>
            <a:r>
              <a:rPr lang="en-GB" sz="1800" dirty="0" err="1"/>
              <a:t>esse</a:t>
            </a:r>
            <a:r>
              <a:rPr lang="en-GB" sz="1800" dirty="0"/>
              <a:t> </a:t>
            </a:r>
            <a:r>
              <a:rPr lang="en-GB" sz="1800" dirty="0" err="1"/>
              <a:t>cillum</a:t>
            </a:r>
            <a:r>
              <a:rPr lang="en-GB" sz="1800" dirty="0"/>
              <a:t> dolore </a:t>
            </a:r>
            <a:r>
              <a:rPr lang="en-GB" sz="1800" dirty="0" err="1"/>
              <a:t>eu</a:t>
            </a:r>
            <a:r>
              <a:rPr lang="en-GB" sz="1800" dirty="0"/>
              <a:t> </a:t>
            </a:r>
            <a:r>
              <a:rPr lang="en-GB" sz="1800" dirty="0" err="1"/>
              <a:t>fugiat</a:t>
            </a:r>
            <a:r>
              <a:rPr lang="en-GB" sz="1800" dirty="0"/>
              <a:t> </a:t>
            </a:r>
            <a:r>
              <a:rPr lang="en-GB" sz="1800" dirty="0" err="1"/>
              <a:t>nulla</a:t>
            </a:r>
            <a:r>
              <a:rPr lang="en-GB" sz="1800" dirty="0"/>
              <a:t> </a:t>
            </a:r>
            <a:r>
              <a:rPr lang="en-GB" sz="1800" dirty="0" err="1"/>
              <a:t>pariatur</a:t>
            </a:r>
            <a:r>
              <a:rPr lang="en-GB" sz="1800" dirty="0"/>
              <a:t>.</a:t>
            </a:r>
          </a:p>
          <a:p>
            <a:endParaRPr lang="en-GB" sz="1800" dirty="0"/>
          </a:p>
          <a:p>
            <a:r>
              <a:rPr lang="en-GB" sz="1800" dirty="0" err="1"/>
              <a:t>Excepteur</a:t>
            </a:r>
            <a:r>
              <a:rPr lang="en-GB" sz="1800" dirty="0"/>
              <a:t> </a:t>
            </a:r>
            <a:r>
              <a:rPr lang="en-GB" sz="1800" dirty="0" err="1"/>
              <a:t>sint</a:t>
            </a:r>
            <a:r>
              <a:rPr lang="en-GB" sz="1800" dirty="0"/>
              <a:t> </a:t>
            </a:r>
            <a:r>
              <a:rPr lang="en-GB" sz="1800" dirty="0" err="1"/>
              <a:t>occaecat</a:t>
            </a:r>
            <a:r>
              <a:rPr lang="en-GB" sz="1800" dirty="0"/>
              <a:t> </a:t>
            </a:r>
            <a:r>
              <a:rPr lang="en-GB" sz="1800" dirty="0" err="1"/>
              <a:t>cupidatat</a:t>
            </a:r>
            <a:r>
              <a:rPr lang="en-GB" sz="1800" dirty="0"/>
              <a:t> non </a:t>
            </a:r>
            <a:r>
              <a:rPr lang="en-GB" sz="1800" dirty="0" err="1"/>
              <a:t>proident</a:t>
            </a:r>
            <a:r>
              <a:rPr lang="en-GB" sz="1800" dirty="0"/>
              <a:t>, sunt in culpa qui </a:t>
            </a:r>
            <a:r>
              <a:rPr lang="en-GB" sz="1800" dirty="0" err="1"/>
              <a:t>officia</a:t>
            </a:r>
            <a:r>
              <a:rPr lang="en-GB" sz="1800" dirty="0"/>
              <a:t> </a:t>
            </a:r>
            <a:r>
              <a:rPr lang="en-GB" sz="1800" dirty="0" err="1"/>
              <a:t>deserunt</a:t>
            </a:r>
            <a:r>
              <a:rPr lang="en-GB" sz="1800" dirty="0"/>
              <a:t> </a:t>
            </a:r>
            <a:r>
              <a:rPr lang="en-GB" sz="1800" dirty="0" err="1"/>
              <a:t>mollit</a:t>
            </a:r>
            <a:r>
              <a:rPr lang="en-GB" sz="1800" dirty="0"/>
              <a:t> </a:t>
            </a:r>
            <a:r>
              <a:rPr lang="en-GB" sz="1800" dirty="0" err="1"/>
              <a:t>anim</a:t>
            </a:r>
            <a:r>
              <a:rPr lang="en-GB" sz="1800" dirty="0"/>
              <a:t> id </a:t>
            </a:r>
            <a:r>
              <a:rPr lang="en-GB" sz="1800" dirty="0" err="1"/>
              <a:t>est</a:t>
            </a:r>
            <a:r>
              <a:rPr lang="en-GB" sz="1800" dirty="0"/>
              <a:t> </a:t>
            </a:r>
            <a:r>
              <a:rPr lang="en-GB" sz="1800" dirty="0" err="1"/>
              <a:t>laborum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42941863"/>
      </p:ext>
    </p:extLst>
  </p:cSld>
  <p:clrMapOvr>
    <a:masterClrMapping/>
  </p:clrMapOvr>
</p:sld>
</file>

<file path=ppt/theme/theme1.xml><?xml version="1.0" encoding="utf-8"?>
<a:theme xmlns:a="http://schemas.openxmlformats.org/drawingml/2006/main" name="EaP Theme">
  <a:themeElements>
    <a:clrScheme name="EaP colours 1">
      <a:dk1>
        <a:srgbClr val="000000"/>
      </a:dk1>
      <a:lt1>
        <a:srgbClr val="FFFFFF"/>
      </a:lt1>
      <a:dk2>
        <a:srgbClr val="969696"/>
      </a:dk2>
      <a:lt2>
        <a:srgbClr val="E7E6E6"/>
      </a:lt2>
      <a:accent1>
        <a:srgbClr val="0059B8"/>
      </a:accent1>
      <a:accent2>
        <a:srgbClr val="FF6E09"/>
      </a:accent2>
      <a:accent3>
        <a:srgbClr val="9F449A"/>
      </a:accent3>
      <a:accent4>
        <a:srgbClr val="FFBF00"/>
      </a:accent4>
      <a:accent5>
        <a:srgbClr val="00BFCA"/>
      </a:accent5>
      <a:accent6>
        <a:srgbClr val="00B73F"/>
      </a:accent6>
      <a:hlink>
        <a:srgbClr val="0059B8"/>
      </a:hlink>
      <a:folHlink>
        <a:srgbClr val="9F449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rnd">
          <a:solidFill>
            <a:schemeClr val="bg2"/>
          </a:solidFill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457</Words>
  <Application>Microsoft Macintosh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EaP Theme</vt:lpstr>
      <vt:lpstr>The main title comes here on 1, 2 or 3 lines</vt:lpstr>
      <vt:lpstr>Example of section slide</vt:lpstr>
      <vt:lpstr>Example of content slide</vt:lpstr>
      <vt:lpstr>Example of content slide on two columns</vt:lpstr>
      <vt:lpstr>Example of content slide with introduction</vt:lpstr>
      <vt:lpstr>Example of content slide with graphs</vt:lpstr>
      <vt:lpstr>Example of content slide with infographic</vt:lpstr>
      <vt:lpstr>Example of content slide with photos</vt:lpstr>
      <vt:lpstr>Example of content slide with 1 photo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Goossens</dc:creator>
  <cp:lastModifiedBy>Benoit Goossens</cp:lastModifiedBy>
  <cp:revision>182</cp:revision>
  <dcterms:created xsi:type="dcterms:W3CDTF">2021-11-18T09:33:24Z</dcterms:created>
  <dcterms:modified xsi:type="dcterms:W3CDTF">2021-11-29T16:32:35Z</dcterms:modified>
</cp:coreProperties>
</file>