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6" r:id="rId2"/>
    <p:sldId id="257" r:id="rId3"/>
    <p:sldId id="262" r:id="rId4"/>
    <p:sldId id="259" r:id="rId5"/>
    <p:sldId id="260" r:id="rId6"/>
    <p:sldId id="263" r:id="rId7"/>
    <p:sldId id="261" r:id="rId8"/>
    <p:sldId id="265" r:id="rId9"/>
    <p:sldId id="264" r:id="rId10"/>
  </p:sldIdLst>
  <p:sldSz cx="9144000" cy="5143500" type="screen16x9"/>
  <p:notesSz cx="6858000" cy="9144000"/>
  <p:defaultTextStyle>
    <a:defPPr>
      <a:defRPr lang="en-B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58"/>
    <p:restoredTop sz="94689"/>
  </p:normalViewPr>
  <p:slideViewPr>
    <p:cSldViewPr snapToGrid="0" snapToObjects="1" showGuides="1">
      <p:cViewPr varScale="1">
        <p:scale>
          <a:sx n="265" d="100"/>
          <a:sy n="265" d="100"/>
        </p:scale>
        <p:origin x="808" y="192"/>
      </p:cViewPr>
      <p:guideLst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67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6CF48E0-9045-6547-9FAE-735DD24328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D5D64C-799A-B34B-B6EE-0865E8C972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5FD08-394A-A545-BEB7-41602E701FAB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B81E4-5BB8-CC40-8BFC-151A36120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059B3-45DE-4A4D-8B78-879216E496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F776A-7CE6-8D4F-96ED-D4152A7BA9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45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99569-FFA8-4448-9AB1-C6713FCF16B7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ACBDA-CC4D-6842-A797-93A71177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296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AD1057-D309-3644-961C-594376F585F5}"/>
              </a:ext>
            </a:extLst>
          </p:cNvPr>
          <p:cNvSpPr/>
          <p:nvPr userDrawn="1"/>
        </p:nvSpPr>
        <p:spPr>
          <a:xfrm>
            <a:off x="0" y="1"/>
            <a:ext cx="9144000" cy="25717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807E8B-AC1B-DE4A-BDFF-6FBFE679A8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137" y="376239"/>
            <a:ext cx="7705725" cy="2051651"/>
          </a:xfrm>
        </p:spPr>
        <p:txBody>
          <a:bodyPr lIns="0"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4EDC7F-88DB-934D-B640-E6467C1598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138" y="2787650"/>
            <a:ext cx="7705724" cy="1728788"/>
          </a:xfrm>
        </p:spPr>
        <p:txBody>
          <a:bodyPr lIns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1462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3199BA1-F8B3-384E-8DFB-8E37A1763E25}"/>
              </a:ext>
            </a:extLst>
          </p:cNvPr>
          <p:cNvSpPr/>
          <p:nvPr userDrawn="1"/>
        </p:nvSpPr>
        <p:spPr>
          <a:xfrm>
            <a:off x="0" y="1"/>
            <a:ext cx="9144000" cy="13112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C212BE-B609-B740-A06A-2D4667CC8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06BC7-517C-F040-B8B2-64DA089CE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1563688"/>
            <a:ext cx="7704862" cy="295275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endParaRPr lang="en-GB" dirty="0"/>
          </a:p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602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2E74D10-23A9-4043-998E-B7CF0E6C5514}"/>
              </a:ext>
            </a:extLst>
          </p:cNvPr>
          <p:cNvSpPr/>
          <p:nvPr userDrawn="1"/>
        </p:nvSpPr>
        <p:spPr>
          <a:xfrm>
            <a:off x="0" y="1"/>
            <a:ext cx="9144000" cy="13112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E23E34-08A5-164D-A4EB-584F62644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1EBD8-976E-1945-95C4-0908C27972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9138" y="1563688"/>
            <a:ext cx="3636962" cy="295275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95BC8A-4CDD-FD45-85C9-8DB424BEE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7901" y="1563688"/>
            <a:ext cx="3636962" cy="295275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73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3DD4409-F556-CA40-A3EB-D867735AA499}"/>
              </a:ext>
            </a:extLst>
          </p:cNvPr>
          <p:cNvSpPr/>
          <p:nvPr userDrawn="1"/>
        </p:nvSpPr>
        <p:spPr>
          <a:xfrm>
            <a:off x="0" y="0"/>
            <a:ext cx="4356102" cy="20161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654671-FD0D-3B4D-95D7-A6F3D4820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7" y="376239"/>
            <a:ext cx="3402769" cy="1344455"/>
          </a:xfrm>
        </p:spPr>
        <p:txBody>
          <a:bodyPr lIns="0"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8C23E-24D4-E345-8706-D0A50C6CC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7899" y="1311274"/>
            <a:ext cx="3636963" cy="3205164"/>
          </a:xfrm>
        </p:spPr>
        <p:txBody>
          <a:bodyPr lIns="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buClr>
                <a:schemeClr val="accent3"/>
              </a:buCl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E65EC1-ADD6-E149-B148-7EC6475B6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38" y="2355849"/>
            <a:ext cx="3201590" cy="2160589"/>
          </a:xfrm>
        </p:spPr>
        <p:txBody>
          <a:bodyPr lIns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531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A8819D9-5EC3-0C4C-A6C7-4AF561A3B12B}"/>
              </a:ext>
            </a:extLst>
          </p:cNvPr>
          <p:cNvSpPr/>
          <p:nvPr userDrawn="1"/>
        </p:nvSpPr>
        <p:spPr>
          <a:xfrm>
            <a:off x="0" y="1"/>
            <a:ext cx="9144000" cy="13112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27466-8151-4A49-9BAE-0E496069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</p:spPr>
        <p:txBody>
          <a:bodyPr lIns="0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086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414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0980A8-D09E-454A-9F80-1AF7FC5AC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B12DB-DD84-8A43-BBFF-2F8942EDA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138" y="1563688"/>
            <a:ext cx="7704862" cy="295275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4D98A3-B4DE-064D-88F4-D3A5B2066319}"/>
              </a:ext>
            </a:extLst>
          </p:cNvPr>
          <p:cNvSpPr txBox="1"/>
          <p:nvPr userDrawn="1"/>
        </p:nvSpPr>
        <p:spPr>
          <a:xfrm>
            <a:off x="2008977" y="4621222"/>
            <a:ext cx="6415886" cy="522277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/>
            <a:r>
              <a:rPr lang="en-GB" sz="600" dirty="0">
                <a:solidFill>
                  <a:schemeClr val="tx2"/>
                </a:solidFill>
              </a:rPr>
              <a:t>Here comes the title of the presentation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D7C844-5AAB-844B-983E-FE25CF7CCC7B}"/>
              </a:ext>
            </a:extLst>
          </p:cNvPr>
          <p:cNvSpPr txBox="1"/>
          <p:nvPr userDrawn="1"/>
        </p:nvSpPr>
        <p:spPr>
          <a:xfrm>
            <a:off x="8424001" y="4621222"/>
            <a:ext cx="720000" cy="522278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fld id="{5D6E7852-DD69-2F44-9D3B-68DCA288A060}" type="slidenum">
              <a:rPr lang="en-GB" sz="800" b="1" smtClean="0"/>
              <a:t>‹#›</a:t>
            </a:fld>
            <a:endParaRPr lang="en-GB" sz="800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021B1-B129-C443-A7C8-3647B552AB44}"/>
              </a:ext>
            </a:extLst>
          </p:cNvPr>
          <p:cNvCxnSpPr>
            <a:cxnSpLocks/>
          </p:cNvCxnSpPr>
          <p:nvPr userDrawn="1"/>
        </p:nvCxnSpPr>
        <p:spPr>
          <a:xfrm flipH="1">
            <a:off x="8423999" y="4765688"/>
            <a:ext cx="864" cy="245066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D5217E0A-34CF-7443-9122-C350746AB486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15292" y="4691587"/>
            <a:ext cx="1015491" cy="38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96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4" r:id="rId5"/>
    <p:sldLayoutId id="2147483655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6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4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5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53" userDrawn="1">
          <p15:clr>
            <a:srgbClr val="F26B43"/>
          </p15:clr>
        </p15:guide>
        <p15:guide id="3" pos="5307" userDrawn="1">
          <p15:clr>
            <a:srgbClr val="F26B43"/>
          </p15:clr>
        </p15:guide>
        <p15:guide id="4" orient="horz" pos="237" userDrawn="1">
          <p15:clr>
            <a:srgbClr val="F26B43"/>
          </p15:clr>
        </p15:guide>
        <p15:guide id="5" orient="horz" pos="2845" userDrawn="1">
          <p15:clr>
            <a:srgbClr val="F26B43"/>
          </p15:clr>
        </p15:guide>
        <p15:guide id="10" orient="horz" pos="826" userDrawn="1">
          <p15:clr>
            <a:srgbClr val="F26B43"/>
          </p15:clr>
        </p15:guide>
        <p15:guide id="11" orient="horz" pos="985" userDrawn="1">
          <p15:clr>
            <a:srgbClr val="F26B43"/>
          </p15:clr>
        </p15:guide>
        <p15:guide id="12" orient="horz" pos="291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5CDC1A-52BF-0340-ABC9-0E76051945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4A0A55E-38FA-0F42-B6E5-6873737E6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26" y="189597"/>
            <a:ext cx="2634805" cy="9894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068A66F-531A-B74D-9811-21E0D91FEC8C}"/>
              </a:ext>
            </a:extLst>
          </p:cNvPr>
          <p:cNvSpPr txBox="1"/>
          <p:nvPr/>
        </p:nvSpPr>
        <p:spPr>
          <a:xfrm>
            <a:off x="6235795" y="4076985"/>
            <a:ext cx="2413191" cy="786847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StrongerTogether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9CD3C82-AA73-EF43-BDD6-CDAB3AF6D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9" y="1095267"/>
            <a:ext cx="3295650" cy="1994441"/>
          </a:xfrm>
        </p:spPr>
        <p:txBody>
          <a:bodyPr anchor="ctr" anchorCtr="0">
            <a:noAutofit/>
          </a:bodyPr>
          <a:lstStyle/>
          <a:p>
            <a:r>
              <a:rPr lang="en-GB" sz="2800" b="0" dirty="0">
                <a:solidFill>
                  <a:schemeClr val="tx2"/>
                </a:solidFill>
              </a:rPr>
              <a:t>The main title comes here on 1, 2 or 3 lines</a:t>
            </a:r>
          </a:p>
        </p:txBody>
      </p:sp>
    </p:spTree>
    <p:extLst>
      <p:ext uri="{BB962C8B-B14F-4D97-AF65-F5344CB8AC3E}">
        <p14:creationId xmlns:p14="http://schemas.microsoft.com/office/powerpoint/2010/main" val="1427856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D8FBED8-6946-1E45-849D-6947B6958D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Example of section slide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B82F906D-C126-AA49-BDF2-4F7AD01CF9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Example of subtitle</a:t>
            </a:r>
          </a:p>
        </p:txBody>
      </p:sp>
    </p:spTree>
    <p:extLst>
      <p:ext uri="{BB962C8B-B14F-4D97-AF65-F5344CB8AC3E}">
        <p14:creationId xmlns:p14="http://schemas.microsoft.com/office/powerpoint/2010/main" val="2208725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10324-9E3B-B346-8612-50B9694CB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D4E0C-7123-6340-ADD1-E0EC111C3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 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: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eiusmod</a:t>
            </a:r>
            <a:r>
              <a:rPr lang="en-GB" dirty="0"/>
              <a:t>;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nostrud</a:t>
            </a:r>
            <a:r>
              <a:rPr lang="en-GB" dirty="0"/>
              <a:t> exercitation;</a:t>
            </a:r>
          </a:p>
          <a:p>
            <a:r>
              <a:rPr lang="en-GB" dirty="0"/>
              <a:t>example of text bullet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;</a:t>
            </a:r>
          </a:p>
          <a:p>
            <a:r>
              <a:rPr lang="en-GB" dirty="0"/>
              <a:t>example of text bullet minim </a:t>
            </a:r>
            <a:r>
              <a:rPr lang="en-GB" dirty="0" err="1"/>
              <a:t>veniam</a:t>
            </a:r>
            <a:r>
              <a:rPr lang="en-GB" dirty="0"/>
              <a:t>.</a:t>
            </a:r>
          </a:p>
          <a:p>
            <a:pPr marL="1371600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142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BC5DB5-C944-E743-B7C5-4FDEBAC1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on two columns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FCEE06-CB8F-364A-989D-0A0188808D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371600" lvl="4" indent="0">
              <a:buNone/>
            </a:pP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26EB05-17A3-9748-9CB0-94ACCA506A5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371600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59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59712-2D85-2444-A0E4-36B60CF89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 introduction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40CDED-1B6D-DD49-814F-E30680B48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0" indent="0">
              <a:buNone/>
            </a:pPr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laborum</a:t>
            </a:r>
            <a:r>
              <a:rPr lang="en-GB" dirty="0"/>
              <a:t>.</a:t>
            </a:r>
          </a:p>
          <a:p>
            <a:pPr marL="1371600" lvl="4" indent="0">
              <a:buNone/>
            </a:pP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5AC9A4-5502-114A-907F-9E1E4D059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3801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graphs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17D1D7-5794-4545-BC64-DB4B39B15EA2}"/>
              </a:ext>
            </a:extLst>
          </p:cNvPr>
          <p:cNvSpPr txBox="1"/>
          <p:nvPr/>
        </p:nvSpPr>
        <p:spPr>
          <a:xfrm>
            <a:off x="719137" y="1830388"/>
            <a:ext cx="7703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Graph 1. Lorem ipsum</a:t>
            </a:r>
          </a:p>
        </p:txBody>
      </p:sp>
      <p:pic>
        <p:nvPicPr>
          <p:cNvPr id="17" name="Picture 16" descr="Chart, sunburst chart&#10;&#10;Description automatically generated">
            <a:extLst>
              <a:ext uri="{FF2B5EF4-FFF2-40B4-BE49-F238E27FC236}">
                <a16:creationId xmlns:a16="http://schemas.microsoft.com/office/drawing/2014/main" id="{4AA51179-2480-5741-BA06-49079794AB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75" y="2419351"/>
            <a:ext cx="7880849" cy="152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6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Example of content slide with infographic</a:t>
            </a:r>
            <a:endParaRPr lang="en-GB"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A83E9C3-F2EF-D34B-9F0C-BFBEEBEE76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254" y="1909314"/>
            <a:ext cx="6177492" cy="26071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665785-8E00-A64D-BF9F-8D615D513FA0}"/>
              </a:ext>
            </a:extLst>
          </p:cNvPr>
          <p:cNvSpPr txBox="1"/>
          <p:nvPr/>
        </p:nvSpPr>
        <p:spPr>
          <a:xfrm>
            <a:off x="718707" y="1822451"/>
            <a:ext cx="7706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Infographic 1. Lorem ipsum minim </a:t>
            </a:r>
            <a:r>
              <a:rPr lang="en-GB" sz="1200" b="1" dirty="0" err="1"/>
              <a:t>veniam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69885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photos</a:t>
            </a:r>
          </a:p>
        </p:txBody>
      </p:sp>
      <p:pic>
        <p:nvPicPr>
          <p:cNvPr id="11" name="Picture 10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2C2206C3-A549-D34F-8CAE-24874CA637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9933"/>
            <a:ext cx="2452047" cy="1636504"/>
          </a:xfrm>
          <a:prstGeom prst="rect">
            <a:avLst/>
          </a:prstGeom>
        </p:spPr>
      </p:pic>
      <p:pic>
        <p:nvPicPr>
          <p:cNvPr id="19" name="Picture 18" descr="A large snowy mountain in the distance&#10;&#10;Description automatically generated with low confidence">
            <a:extLst>
              <a:ext uri="{FF2B5EF4-FFF2-40B4-BE49-F238E27FC236}">
                <a16:creationId xmlns:a16="http://schemas.microsoft.com/office/drawing/2014/main" id="{B9935C7F-9665-C44F-ADF4-A4E63E63B3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11275"/>
            <a:ext cx="2452047" cy="163469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7CD2A61-1C23-CA4B-A40E-C9C9D205DB6D}"/>
              </a:ext>
            </a:extLst>
          </p:cNvPr>
          <p:cNvSpPr txBox="1"/>
          <p:nvPr/>
        </p:nvSpPr>
        <p:spPr>
          <a:xfrm>
            <a:off x="5331714" y="1563688"/>
            <a:ext cx="3092286" cy="2952749"/>
          </a:xfrm>
          <a:prstGeom prst="rect">
            <a:avLst/>
          </a:prstGeom>
          <a:noFill/>
        </p:spPr>
        <p:txBody>
          <a:bodyPr wrap="square" lIns="0" rIns="72000" rtlCol="0" anchor="ctr" anchorCtr="0">
            <a:noAutofit/>
          </a:bodyPr>
          <a:lstStyle/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 </a:t>
            </a:r>
            <a:r>
              <a:rPr lang="en-GB" dirty="0" err="1"/>
              <a:t>laborum</a:t>
            </a:r>
            <a:endParaRPr lang="en-GB" dirty="0"/>
          </a:p>
        </p:txBody>
      </p:sp>
      <p:pic>
        <p:nvPicPr>
          <p:cNvPr id="8" name="Picture 7" descr="A picture containing building&#10;&#10;Description automatically generated">
            <a:extLst>
              <a:ext uri="{FF2B5EF4-FFF2-40B4-BE49-F238E27FC236}">
                <a16:creationId xmlns:a16="http://schemas.microsoft.com/office/drawing/2014/main" id="{D5A4299A-DC79-DD4D-BD98-6A315785A7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5225" y="1311275"/>
            <a:ext cx="2136775" cy="320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16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1 photo</a:t>
            </a:r>
          </a:p>
        </p:txBody>
      </p:sp>
      <p:pic>
        <p:nvPicPr>
          <p:cNvPr id="11" name="Picture 10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2C2206C3-A549-D34F-8CAE-24874CA637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311274"/>
            <a:ext cx="4802438" cy="320516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7CD2A61-1C23-CA4B-A40E-C9C9D205DB6D}"/>
              </a:ext>
            </a:extLst>
          </p:cNvPr>
          <p:cNvSpPr txBox="1"/>
          <p:nvPr/>
        </p:nvSpPr>
        <p:spPr>
          <a:xfrm>
            <a:off x="719138" y="1563688"/>
            <a:ext cx="3092286" cy="2952749"/>
          </a:xfrm>
          <a:prstGeom prst="rect">
            <a:avLst/>
          </a:prstGeom>
          <a:noFill/>
        </p:spPr>
        <p:txBody>
          <a:bodyPr wrap="square" lIns="0" rIns="72000" rtlCol="0" anchor="ctr" anchorCtr="0">
            <a:noAutofit/>
          </a:bodyPr>
          <a:lstStyle/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 </a:t>
            </a:r>
            <a:r>
              <a:rPr lang="en-GB" dirty="0" err="1"/>
              <a:t>laborum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41863"/>
      </p:ext>
    </p:extLst>
  </p:cSld>
  <p:clrMapOvr>
    <a:masterClrMapping/>
  </p:clrMapOvr>
</p:sld>
</file>

<file path=ppt/theme/theme1.xml><?xml version="1.0" encoding="utf-8"?>
<a:theme xmlns:a="http://schemas.openxmlformats.org/drawingml/2006/main" name="EaP Theme">
  <a:themeElements>
    <a:clrScheme name="EaP colours 1">
      <a:dk1>
        <a:srgbClr val="000000"/>
      </a:dk1>
      <a:lt1>
        <a:srgbClr val="FFFFFF"/>
      </a:lt1>
      <a:dk2>
        <a:srgbClr val="969696"/>
      </a:dk2>
      <a:lt2>
        <a:srgbClr val="E7E6E6"/>
      </a:lt2>
      <a:accent1>
        <a:srgbClr val="0059B8"/>
      </a:accent1>
      <a:accent2>
        <a:srgbClr val="FF6E09"/>
      </a:accent2>
      <a:accent3>
        <a:srgbClr val="9F449A"/>
      </a:accent3>
      <a:accent4>
        <a:srgbClr val="FFBF00"/>
      </a:accent4>
      <a:accent5>
        <a:srgbClr val="00BFCA"/>
      </a:accent5>
      <a:accent6>
        <a:srgbClr val="00B73F"/>
      </a:accent6>
      <a:hlink>
        <a:srgbClr val="0059B8"/>
      </a:hlink>
      <a:folHlink>
        <a:srgbClr val="9F449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bg2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457</Words>
  <Application>Microsoft Macintosh PowerPoint</Application>
  <PresentationFormat>On-screen Show (16:9)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EaP Theme</vt:lpstr>
      <vt:lpstr>The main title comes here on 1, 2 or 3 lines</vt:lpstr>
      <vt:lpstr>Example of section slide</vt:lpstr>
      <vt:lpstr>Example of content slide</vt:lpstr>
      <vt:lpstr>Example of content slide on two columns</vt:lpstr>
      <vt:lpstr>Example of content slide with introduction</vt:lpstr>
      <vt:lpstr>Example of content slide with graphs</vt:lpstr>
      <vt:lpstr>Example of content slide with infographic</vt:lpstr>
      <vt:lpstr>Example of content slide with photos</vt:lpstr>
      <vt:lpstr>Example of content slide with 1 photo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Goossens</dc:creator>
  <cp:lastModifiedBy>Benoit Goossens</cp:lastModifiedBy>
  <cp:revision>177</cp:revision>
  <dcterms:created xsi:type="dcterms:W3CDTF">2021-11-18T09:33:24Z</dcterms:created>
  <dcterms:modified xsi:type="dcterms:W3CDTF">2021-11-29T16:31:11Z</dcterms:modified>
</cp:coreProperties>
</file>