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6858000" type="screen4x3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 showGuides="1">
      <p:cViewPr varScale="1">
        <p:scale>
          <a:sx n="199" d="100"/>
          <a:sy n="199" d="100"/>
        </p:scale>
        <p:origin x="2824" y="176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8" y="501653"/>
            <a:ext cx="7705725" cy="2735535"/>
          </a:xfrm>
        </p:spPr>
        <p:txBody>
          <a:bodyPr lIns="0"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3716867"/>
            <a:ext cx="7705724" cy="2305051"/>
          </a:xfrm>
        </p:spPr>
        <p:txBody>
          <a:bodyPr lIns="0">
            <a:normAutofit/>
          </a:bodyPr>
          <a:lstStyle>
            <a:lvl1pPr marL="0" indent="0" algn="l">
              <a:buNone/>
              <a:defRPr sz="2667" cap="all" baseline="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2084917"/>
            <a:ext cx="77048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2084917"/>
            <a:ext cx="3636962" cy="393700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1"/>
            <a:ext cx="4356102" cy="26881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3"/>
            <a:ext cx="3402769" cy="1792607"/>
          </a:xfrm>
        </p:spPr>
        <p:txBody>
          <a:bodyPr l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900" y="1748365"/>
            <a:ext cx="3636963" cy="4273552"/>
          </a:xfrm>
        </p:spPr>
        <p:txBody>
          <a:bodyPr lIns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buClr>
                <a:schemeClr val="accent3"/>
              </a:buCl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3141133"/>
            <a:ext cx="3201590" cy="2880785"/>
          </a:xfrm>
        </p:spPr>
        <p:txBody>
          <a:bodyPr lIns="0"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2"/>
            <a:ext cx="9144000" cy="17483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501651"/>
            <a:ext cx="7704862" cy="1246716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2084917"/>
            <a:ext cx="7704862" cy="39370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60E0B28-D8C0-0841-BE8C-1D3FD93F29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96" y="6267774"/>
            <a:ext cx="1416304" cy="4836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6161630"/>
            <a:ext cx="6415886" cy="696369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800" dirty="0">
                <a:solidFill>
                  <a:schemeClr val="tx2"/>
                </a:solidFill>
              </a:rPr>
              <a:t>Here comes the title of the presentation</a:t>
            </a:r>
            <a:endParaRPr lang="en-GB" sz="8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6161629"/>
            <a:ext cx="720000" cy="696371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1067" b="1" smtClean="0"/>
              <a:t>‹#›</a:t>
            </a:fld>
            <a:endParaRPr lang="en-GB" sz="1067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6354251"/>
            <a:ext cx="864" cy="326755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31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  <p15:guide id="10" orient="horz" pos="1101" userDrawn="1">
          <p15:clr>
            <a:srgbClr val="F26B43"/>
          </p15:clr>
        </p15:guide>
        <p15:guide id="11" orient="horz" pos="1313" userDrawn="1">
          <p15:clr>
            <a:srgbClr val="F26B43"/>
          </p15:clr>
        </p15:guide>
        <p15:guide id="12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378C8A-DCF8-9444-8017-6AA51D20D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1981D2-366D-EB4E-BD15-E805BCAD3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1355615"/>
            <a:ext cx="3852862" cy="2621706"/>
          </a:xfrm>
        </p:spPr>
        <p:txBody>
          <a:bodyPr anchor="ctr" anchorCtr="0">
            <a:no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The main title comes here on 1, 2 or 3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15AB58-1875-1C4E-8087-08453D7CDD0A}"/>
              </a:ext>
            </a:extLst>
          </p:cNvPr>
          <p:cNvSpPr txBox="1"/>
          <p:nvPr/>
        </p:nvSpPr>
        <p:spPr>
          <a:xfrm>
            <a:off x="6408957" y="5768974"/>
            <a:ext cx="2413191" cy="786847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777FB16-8BDC-FF4D-AC14-9796138EC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73" y="277433"/>
            <a:ext cx="3361656" cy="11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7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828754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609585" indent="-609585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828754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-565150" y="2440518"/>
            <a:ext cx="10271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Graph 1. Lorem ipsum</a:t>
            </a:r>
          </a:p>
        </p:txBody>
      </p:sp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-565724" y="2429935"/>
            <a:ext cx="10274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Infographic 1. Lorem ipsum minim </a:t>
            </a:r>
            <a:r>
              <a:rPr lang="en-GB" sz="1600" b="1" dirty="0" err="1"/>
              <a:t>veniam</a:t>
            </a:r>
            <a:endParaRPr lang="en-GB" sz="1600" b="1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09623D0-16AF-C14C-9C55-6AEA23209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66" y="2768489"/>
            <a:ext cx="7487869" cy="316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7" name="Picture 6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C594C42F-31C8-A14B-8B4D-B09C02916F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821"/>
          <a:stretch/>
        </p:blipFill>
        <p:spPr>
          <a:xfrm>
            <a:off x="-168873" y="3839911"/>
            <a:ext cx="2556000" cy="2182005"/>
          </a:xfrm>
          <a:prstGeom prst="rect">
            <a:avLst/>
          </a:prstGeom>
        </p:spPr>
      </p:pic>
      <p:pic>
        <p:nvPicPr>
          <p:cNvPr id="9" name="Picture 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3B68E0B8-A714-8449-98B5-9B98164D6E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2269" y="1748367"/>
            <a:ext cx="3269396" cy="21795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A71244-2CA3-4140-9CD8-E650231BEBFE}"/>
              </a:ext>
            </a:extLst>
          </p:cNvPr>
          <p:cNvSpPr txBox="1"/>
          <p:nvPr/>
        </p:nvSpPr>
        <p:spPr>
          <a:xfrm>
            <a:off x="4942876" y="2084918"/>
            <a:ext cx="349110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  <p:pic>
        <p:nvPicPr>
          <p:cNvPr id="12" name="Picture 11" descr="A picture containing building&#10;&#10;Description automatically generated">
            <a:extLst>
              <a:ext uri="{FF2B5EF4-FFF2-40B4-BE49-F238E27FC236}">
                <a16:creationId xmlns:a16="http://schemas.microsoft.com/office/drawing/2014/main" id="{465EA4C5-26D5-5948-AAFF-3837B86FE6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43" r="1174"/>
          <a:stretch/>
        </p:blipFill>
        <p:spPr>
          <a:xfrm>
            <a:off x="2387127" y="1748367"/>
            <a:ext cx="2232000" cy="427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6" name="Picture 5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620E3CDD-4910-384D-A239-B8F81983F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48366"/>
            <a:ext cx="6403251" cy="42735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1BF72-6742-D043-A87D-C1F479DC1967}"/>
              </a:ext>
            </a:extLst>
          </p:cNvPr>
          <p:cNvSpPr txBox="1"/>
          <p:nvPr/>
        </p:nvSpPr>
        <p:spPr>
          <a:xfrm>
            <a:off x="719137" y="2084918"/>
            <a:ext cx="3629059" cy="3936999"/>
          </a:xfrm>
          <a:prstGeom prst="rect">
            <a:avLst/>
          </a:prstGeom>
          <a:noFill/>
        </p:spPr>
        <p:txBody>
          <a:bodyPr wrap="square" lIns="0" rIns="96000" rtlCol="0" anchor="ctr" anchorCtr="0">
            <a:noAutofit/>
          </a:bodyPr>
          <a:lstStyle/>
          <a:p>
            <a:r>
              <a:rPr lang="en-GB" sz="1800" dirty="0"/>
              <a:t>Ut </a:t>
            </a:r>
            <a:r>
              <a:rPr lang="en-GB" sz="1800" dirty="0" err="1"/>
              <a:t>enim</a:t>
            </a:r>
            <a:r>
              <a:rPr lang="en-GB" sz="1800" dirty="0"/>
              <a:t> ad minim </a:t>
            </a:r>
            <a:r>
              <a:rPr lang="en-GB" sz="1800" dirty="0" err="1"/>
              <a:t>veniam</a:t>
            </a:r>
            <a:r>
              <a:rPr lang="en-GB" sz="1800" dirty="0"/>
              <a:t>, </a:t>
            </a:r>
            <a:r>
              <a:rPr lang="en-GB" sz="1800" dirty="0" err="1"/>
              <a:t>quis</a:t>
            </a:r>
            <a:r>
              <a:rPr lang="en-GB" sz="1800" dirty="0"/>
              <a:t> </a:t>
            </a:r>
            <a:r>
              <a:rPr lang="en-GB" sz="1800" dirty="0" err="1"/>
              <a:t>nostrud</a:t>
            </a:r>
            <a:r>
              <a:rPr lang="en-GB" sz="1800" dirty="0"/>
              <a:t> exercitation </a:t>
            </a:r>
            <a:r>
              <a:rPr lang="en-GB" sz="1800" dirty="0" err="1"/>
              <a:t>ullamco</a:t>
            </a:r>
            <a:r>
              <a:rPr lang="en-GB" sz="1800" dirty="0"/>
              <a:t> </a:t>
            </a:r>
            <a:r>
              <a:rPr lang="en-GB" sz="1800" dirty="0" err="1"/>
              <a:t>laboris</a:t>
            </a:r>
            <a:r>
              <a:rPr lang="en-GB" sz="1800" dirty="0"/>
              <a:t> nisi </a:t>
            </a:r>
            <a:r>
              <a:rPr lang="en-GB" sz="1800" dirty="0" err="1"/>
              <a:t>ut</a:t>
            </a:r>
            <a:r>
              <a:rPr lang="en-GB" sz="1800" dirty="0"/>
              <a:t> </a:t>
            </a:r>
            <a:r>
              <a:rPr lang="en-GB" sz="1800" dirty="0" err="1"/>
              <a:t>aliquip</a:t>
            </a:r>
            <a:r>
              <a:rPr lang="en-GB" sz="1800" dirty="0"/>
              <a:t> ex </a:t>
            </a:r>
            <a:r>
              <a:rPr lang="en-GB" sz="1800" dirty="0" err="1"/>
              <a:t>ea</a:t>
            </a:r>
            <a:r>
              <a:rPr lang="en-GB" sz="1800" dirty="0"/>
              <a:t> </a:t>
            </a:r>
            <a:r>
              <a:rPr lang="en-GB" sz="1800" dirty="0" err="1"/>
              <a:t>commodo</a:t>
            </a:r>
            <a:r>
              <a:rPr lang="en-GB" sz="1800" dirty="0"/>
              <a:t> </a:t>
            </a:r>
            <a:r>
              <a:rPr lang="en-GB" sz="1800" dirty="0" err="1"/>
              <a:t>consequat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/>
              <a:t>Duis </a:t>
            </a:r>
            <a:r>
              <a:rPr lang="en-GB" sz="1800" dirty="0" err="1"/>
              <a:t>aute</a:t>
            </a:r>
            <a:r>
              <a:rPr lang="en-GB" sz="1800" dirty="0"/>
              <a:t> </a:t>
            </a:r>
            <a:r>
              <a:rPr lang="en-GB" sz="1800" dirty="0" err="1"/>
              <a:t>irure</a:t>
            </a:r>
            <a:r>
              <a:rPr lang="en-GB" sz="1800" dirty="0"/>
              <a:t> </a:t>
            </a:r>
            <a:r>
              <a:rPr lang="en-GB" sz="1800" dirty="0" err="1"/>
              <a:t>dolor</a:t>
            </a:r>
            <a:r>
              <a:rPr lang="en-GB" sz="1800" dirty="0"/>
              <a:t> in </a:t>
            </a:r>
            <a:r>
              <a:rPr lang="en-GB" sz="1800" dirty="0" err="1"/>
              <a:t>reprehenderit</a:t>
            </a:r>
            <a:r>
              <a:rPr lang="en-GB" sz="1800" dirty="0"/>
              <a:t> in </a:t>
            </a:r>
            <a:r>
              <a:rPr lang="en-GB" sz="1800" dirty="0" err="1"/>
              <a:t>voluptate</a:t>
            </a:r>
            <a:r>
              <a:rPr lang="en-GB" sz="1800" dirty="0"/>
              <a:t> </a:t>
            </a:r>
            <a:r>
              <a:rPr lang="en-GB" sz="1800" dirty="0" err="1"/>
              <a:t>velit</a:t>
            </a:r>
            <a:r>
              <a:rPr lang="en-GB" sz="1800" dirty="0"/>
              <a:t> </a:t>
            </a:r>
            <a:r>
              <a:rPr lang="en-GB" sz="1800" dirty="0" err="1"/>
              <a:t>esse</a:t>
            </a:r>
            <a:r>
              <a:rPr lang="en-GB" sz="1800" dirty="0"/>
              <a:t> </a:t>
            </a:r>
            <a:r>
              <a:rPr lang="en-GB" sz="1800" dirty="0" err="1"/>
              <a:t>cillum</a:t>
            </a:r>
            <a:r>
              <a:rPr lang="en-GB" sz="1800" dirty="0"/>
              <a:t> dolore </a:t>
            </a:r>
            <a:r>
              <a:rPr lang="en-GB" sz="1800" dirty="0" err="1"/>
              <a:t>eu</a:t>
            </a:r>
            <a:r>
              <a:rPr lang="en-GB" sz="1800" dirty="0"/>
              <a:t> </a:t>
            </a:r>
            <a:r>
              <a:rPr lang="en-GB" sz="1800" dirty="0" err="1"/>
              <a:t>fugiat</a:t>
            </a:r>
            <a:r>
              <a:rPr lang="en-GB" sz="1800" dirty="0"/>
              <a:t> </a:t>
            </a:r>
            <a:r>
              <a:rPr lang="en-GB" sz="1800" dirty="0" err="1"/>
              <a:t>nulla</a:t>
            </a:r>
            <a:r>
              <a:rPr lang="en-GB" sz="1800" dirty="0"/>
              <a:t> </a:t>
            </a:r>
            <a:r>
              <a:rPr lang="en-GB" sz="1800" dirty="0" err="1"/>
              <a:t>pariatur</a:t>
            </a:r>
            <a:r>
              <a:rPr lang="en-GB" sz="1800" dirty="0"/>
              <a:t>.</a:t>
            </a:r>
          </a:p>
          <a:p>
            <a:endParaRPr lang="en-GB" sz="1800" dirty="0"/>
          </a:p>
          <a:p>
            <a:r>
              <a:rPr lang="en-GB" sz="1800" dirty="0" err="1"/>
              <a:t>Excepteur</a:t>
            </a:r>
            <a:r>
              <a:rPr lang="en-GB" sz="1800" dirty="0"/>
              <a:t> </a:t>
            </a:r>
            <a:r>
              <a:rPr lang="en-GB" sz="1800" dirty="0" err="1"/>
              <a:t>sint</a:t>
            </a:r>
            <a:r>
              <a:rPr lang="en-GB" sz="1800" dirty="0"/>
              <a:t> </a:t>
            </a:r>
            <a:r>
              <a:rPr lang="en-GB" sz="1800" dirty="0" err="1"/>
              <a:t>occaecat</a:t>
            </a:r>
            <a:r>
              <a:rPr lang="en-GB" sz="1800" dirty="0"/>
              <a:t> </a:t>
            </a:r>
            <a:r>
              <a:rPr lang="en-GB" sz="1800" dirty="0" err="1"/>
              <a:t>cupidatat</a:t>
            </a:r>
            <a:r>
              <a:rPr lang="en-GB" sz="1800" dirty="0"/>
              <a:t> non </a:t>
            </a:r>
            <a:r>
              <a:rPr lang="en-GB" sz="1800" dirty="0" err="1"/>
              <a:t>proident</a:t>
            </a:r>
            <a:r>
              <a:rPr lang="en-GB" sz="1800" dirty="0"/>
              <a:t>, sunt in culpa qui </a:t>
            </a:r>
            <a:r>
              <a:rPr lang="en-GB" sz="1800" dirty="0" err="1"/>
              <a:t>officia</a:t>
            </a:r>
            <a:r>
              <a:rPr lang="en-GB" sz="1800" dirty="0"/>
              <a:t> </a:t>
            </a:r>
            <a:r>
              <a:rPr lang="en-GB" sz="1800" dirty="0" err="1"/>
              <a:t>deserunt</a:t>
            </a:r>
            <a:r>
              <a:rPr lang="en-GB" sz="1800" dirty="0"/>
              <a:t> </a:t>
            </a:r>
            <a:r>
              <a:rPr lang="en-GB" sz="1800" dirty="0" err="1"/>
              <a:t>mollit</a:t>
            </a:r>
            <a:r>
              <a:rPr lang="en-GB" sz="1800" dirty="0"/>
              <a:t> </a:t>
            </a:r>
            <a:r>
              <a:rPr lang="en-GB" sz="1800" dirty="0" err="1"/>
              <a:t>anim</a:t>
            </a:r>
            <a:r>
              <a:rPr lang="en-GB" sz="1800" dirty="0"/>
              <a:t> id </a:t>
            </a:r>
            <a:r>
              <a:rPr lang="en-GB" sz="1800" dirty="0" err="1"/>
              <a:t>est</a:t>
            </a:r>
            <a:r>
              <a:rPr lang="en-GB" sz="1800" dirty="0"/>
              <a:t> </a:t>
            </a:r>
            <a:r>
              <a:rPr lang="en-GB" sz="1800" dirty="0" err="1"/>
              <a:t>laborum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457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The main title comes here on 1, 2 or 3 lines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181</cp:revision>
  <dcterms:created xsi:type="dcterms:W3CDTF">2021-11-18T09:33:24Z</dcterms:created>
  <dcterms:modified xsi:type="dcterms:W3CDTF">2021-11-29T16:21:24Z</dcterms:modified>
</cp:coreProperties>
</file>